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6" r:id="rId9"/>
    <p:sldId id="265" r:id="rId10"/>
    <p:sldId id="267" r:id="rId11"/>
    <p:sldId id="260" r:id="rId12"/>
    <p:sldId id="269" r:id="rId13"/>
    <p:sldId id="268" r:id="rId14"/>
    <p:sldId id="270" r:id="rId15"/>
    <p:sldId id="274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425895"/>
          </a:xfrm>
        </p:spPr>
        <p:txBody>
          <a:bodyPr/>
          <a:lstStyle/>
          <a:p>
            <a:pPr algn="ctr"/>
            <a:r>
              <a:rPr lang="en-US" dirty="0"/>
              <a:t>New Sensors!</a:t>
            </a:r>
            <a:br>
              <a:rPr lang="en-US" dirty="0"/>
            </a:br>
            <a:r>
              <a:rPr lang="en-US" sz="2400" dirty="0"/>
              <a:t>Or</a:t>
            </a:r>
            <a:br>
              <a:rPr lang="en-US" sz="2400" dirty="0"/>
            </a:br>
            <a:r>
              <a:rPr lang="en-US" sz="2400" dirty="0"/>
              <a:t>Don’t Look at the Lasers!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All four lines will be used</a:t>
            </a:r>
          </a:p>
          <a:p>
            <a:r>
              <a:rPr lang="en-US" sz="3200" dirty="0"/>
              <a:t>Clock line</a:t>
            </a:r>
          </a:p>
          <a:p>
            <a:r>
              <a:rPr lang="en-US" sz="3200" dirty="0"/>
              <a:t>Data line</a:t>
            </a:r>
          </a:p>
          <a:p>
            <a:r>
              <a:rPr lang="en-US" sz="3200" dirty="0"/>
              <a:t>Each port can handle 127-ish sensors connected to it.</a:t>
            </a:r>
          </a:p>
          <a:p>
            <a:r>
              <a:rPr lang="en-US" sz="3200" dirty="0"/>
              <a:t>Each Sensor has an address that you have to worry about.</a:t>
            </a:r>
          </a:p>
          <a:p>
            <a:r>
              <a:rPr lang="en-US" sz="3200" dirty="0"/>
              <a:t>Some sensors allow you to change the address.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and White Line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10204344" cy="2006207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err="1"/>
              <a:t>Pololu</a:t>
            </a:r>
            <a:r>
              <a:rPr lang="en-US" sz="3000" dirty="0"/>
              <a:t> has a good selection of these.</a:t>
            </a:r>
          </a:p>
          <a:p>
            <a:r>
              <a:rPr lang="en-US" sz="3000" dirty="0"/>
              <a:t>They only sense black and white.  </a:t>
            </a:r>
          </a:p>
          <a:p>
            <a:r>
              <a:rPr lang="en-US" sz="3000" dirty="0"/>
              <a:t>You can use these like a optical limit switch.</a:t>
            </a:r>
          </a:p>
          <a:p>
            <a:r>
              <a:rPr lang="en-US" sz="3000" dirty="0"/>
              <a:t>Target has to be very close to sensor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0" name="Picture 9" descr="A group of black circuit boards&#10;&#10;Description automatically generated">
            <a:extLst>
              <a:ext uri="{FF2B5EF4-FFF2-40B4-BE49-F238E27FC236}">
                <a16:creationId xmlns:a16="http://schemas.microsoft.com/office/drawing/2014/main" id="{C93BEB6E-1B17-A664-09EC-F8C6C8A9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9" y="4850096"/>
            <a:ext cx="4864865" cy="13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9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Pololu</a:t>
            </a:r>
            <a:r>
              <a:rPr lang="en-US" dirty="0"/>
              <a:t> Digital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564839" cy="3280832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They detect objects at a fixed distance.</a:t>
            </a:r>
          </a:p>
          <a:p>
            <a:r>
              <a:rPr lang="en-US" sz="3000" dirty="0"/>
              <a:t>5cm, 10cm, 25cm, 50cm, 100cm, 200cm.</a:t>
            </a:r>
          </a:p>
          <a:p>
            <a:r>
              <a:rPr lang="en-US" sz="3000" dirty="0"/>
              <a:t>If the target is closer than the range they will be a 1.</a:t>
            </a:r>
          </a:p>
          <a:p>
            <a:r>
              <a:rPr lang="en-US" sz="3000" dirty="0"/>
              <a:t>Farther away is a 0.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1EA4C-FFB7-68C5-3A6C-BD8D7147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01" y="2603500"/>
            <a:ext cx="3093219" cy="33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A very old sensor, used in touchless sinks.</a:t>
            </a:r>
          </a:p>
          <a:p>
            <a:r>
              <a:rPr lang="en-US" sz="3000" dirty="0"/>
              <a:t>This is an analog sensor.</a:t>
            </a:r>
          </a:p>
          <a:p>
            <a:r>
              <a:rPr lang="en-US" sz="3000" dirty="0"/>
              <a:t>The value larger the longer the target is away from the sensor.</a:t>
            </a:r>
          </a:p>
          <a:p>
            <a:r>
              <a:rPr lang="en-US" sz="3000" dirty="0"/>
              <a:t>Anything about 4 inches or closer are inverted, so put these 4 inches into the robot.</a:t>
            </a:r>
          </a:p>
          <a:p>
            <a:r>
              <a:rPr lang="en-US" sz="3000" dirty="0"/>
              <a:t>https://www.sparkfun.com/products/242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A71D-0E34-772A-F66C-6CA75AE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13" y="2446688"/>
            <a:ext cx="2959987" cy="21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Garmin LIDAR-Lite v4 LED - Distance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(</a:t>
            </a:r>
            <a:r>
              <a:rPr lang="fr-FR" dirty="0" err="1"/>
              <a:t>Qwiic</a:t>
            </a:r>
            <a:r>
              <a:rPr lang="fr-FR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 range sensor with a 10m range and 1cm resolution.</a:t>
            </a:r>
          </a:p>
          <a:p>
            <a:r>
              <a:rPr lang="en-US" sz="3000" dirty="0"/>
              <a:t>I2C sensor that operates at 3.3v.</a:t>
            </a:r>
          </a:p>
          <a:p>
            <a:r>
              <a:rPr lang="en-US" sz="3000" dirty="0"/>
              <a:t>The address is programable so you can have multiple of these on the same port.</a:t>
            </a:r>
          </a:p>
          <a:p>
            <a:r>
              <a:rPr lang="en-US" sz="3000" dirty="0"/>
              <a:t>Default port </a:t>
            </a:r>
          </a:p>
          <a:p>
            <a:r>
              <a:rPr lang="en-US" sz="3000" dirty="0" err="1"/>
              <a:t>Qwiic</a:t>
            </a:r>
            <a:r>
              <a:rPr lang="en-US" sz="3000" dirty="0"/>
              <a:t> connector, so chaining things is easy.</a:t>
            </a:r>
          </a:p>
          <a:p>
            <a:r>
              <a:rPr lang="en-US" sz="3000" dirty="0"/>
              <a:t>The sensor code later on uses this.</a:t>
            </a:r>
          </a:p>
          <a:p>
            <a:r>
              <a:rPr lang="en-US" sz="3000" dirty="0"/>
              <a:t>https://www.sparkfun.com/products/18009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F070E-4A25-2337-0A74-191C2E30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09" y="2261058"/>
            <a:ext cx="2335883" cy="23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Adafruit I2C Stemma QT Rotary Encoder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We have four Encoders on each hub, but what if you need more encoders.</a:t>
            </a:r>
          </a:p>
          <a:p>
            <a:r>
              <a:rPr lang="en-US" sz="3000" dirty="0"/>
              <a:t>The Encoding is done on this board and you don’t need to do the processing on the hub.</a:t>
            </a:r>
          </a:p>
          <a:p>
            <a:r>
              <a:rPr lang="en-US" sz="3000" dirty="0"/>
              <a:t>Addresses from 0x36 to 0x3D</a:t>
            </a:r>
          </a:p>
          <a:p>
            <a:r>
              <a:rPr lang="en-US" sz="3000" dirty="0"/>
              <a:t>Using this is a bit advanced</a:t>
            </a:r>
          </a:p>
          <a:p>
            <a:r>
              <a:rPr lang="en-US" sz="3000" dirty="0"/>
              <a:t>https://www.adafruit.com/product/4991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3F883-9287-D196-9460-2292AAA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214" y="2563436"/>
            <a:ext cx="2691353" cy="20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LED Stick - APA102C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Not a sensor, but useful.</a:t>
            </a:r>
          </a:p>
          <a:p>
            <a:r>
              <a:rPr lang="en-US" sz="3000" dirty="0"/>
              <a:t>I2C LED strip.</a:t>
            </a:r>
          </a:p>
          <a:p>
            <a:r>
              <a:rPr lang="en-US" sz="3000" dirty="0"/>
              <a:t>Runs on 3.3V!!!! Power just off the I2C port.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0x23 or 0x22</a:t>
            </a:r>
          </a:p>
          <a:p>
            <a:r>
              <a:rPr lang="en-US" sz="3000" dirty="0"/>
              <a:t>https://www.sparkfun.com/products/18354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2D09-04C7-DE51-2060-7B61ABC2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412" y="2715705"/>
            <a:ext cx="2487892" cy="24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Alphanumeric Display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Also, not a sensor, but useful.</a:t>
            </a:r>
          </a:p>
          <a:p>
            <a:r>
              <a:rPr lang="en-US" sz="3000" dirty="0"/>
              <a:t>Thank your sponsors while playing!</a:t>
            </a:r>
          </a:p>
          <a:p>
            <a:r>
              <a:rPr lang="en-US" sz="3000" dirty="0"/>
              <a:t>There is a Red version and a Blue version, if you use the same address you can just swap them out each match. 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0x70, 0x71, 0x72 or 0x73</a:t>
            </a:r>
          </a:p>
          <a:p>
            <a:r>
              <a:rPr lang="en-US" sz="3000" dirty="0"/>
              <a:t>https://www.sparkfun.com/products/16917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5A55E-B706-1697-BE54-CCF9A3E1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576" y="2294641"/>
            <a:ext cx="2502424" cy="25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These at only a sample of sensors out there.</a:t>
            </a:r>
          </a:p>
          <a:p>
            <a:r>
              <a:rPr lang="en-US" sz="3000" dirty="0"/>
              <a:t>Explore these sites for others.</a:t>
            </a:r>
          </a:p>
          <a:p>
            <a:r>
              <a:rPr lang="en-US" sz="3000" dirty="0"/>
              <a:t>https://www.pololu.com/</a:t>
            </a:r>
          </a:p>
          <a:p>
            <a:r>
              <a:rPr lang="en-US" sz="3000" dirty="0">
                <a:hlinkClick r:id="rId2"/>
              </a:rPr>
              <a:t>https://www.adafruit.com/</a:t>
            </a:r>
          </a:p>
          <a:p>
            <a:r>
              <a:rPr lang="en-US" sz="3000" dirty="0">
                <a:hlinkClick r:id="rId2"/>
              </a:rPr>
              <a:t>https://www.sparkfun.com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268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Ports on the Hubs</a:t>
            </a:r>
          </a:p>
          <a:p>
            <a:pPr lvl="1"/>
            <a:r>
              <a:rPr lang="en-US" sz="3200" dirty="0"/>
              <a:t>Fantastic </a:t>
            </a:r>
            <a:r>
              <a:rPr lang="en-US" sz="3200" strike="sngStrike" dirty="0"/>
              <a:t>Beasts</a:t>
            </a:r>
            <a:r>
              <a:rPr lang="en-US" sz="3200" dirty="0"/>
              <a:t> Sensors and Where to Find Them</a:t>
            </a:r>
          </a:p>
          <a:p>
            <a:pPr lvl="1"/>
            <a:r>
              <a:rPr lang="en-US" sz="3200" dirty="0"/>
              <a:t>The I2C Distance Sensor Code.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</a:t>
            </a:r>
            <a:r>
              <a:rPr lang="en-US" dirty="0" err="1"/>
              <a:t>Dryw</a:t>
            </a:r>
            <a:r>
              <a:rPr lang="en-US" dirty="0"/>
              <a:t> Wade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527891" cy="3416300"/>
          </a:xfrm>
        </p:spPr>
        <p:txBody>
          <a:bodyPr>
            <a:normAutofit/>
          </a:bodyPr>
          <a:lstStyle/>
          <a:p>
            <a:r>
              <a:rPr lang="en-US" sz="3200" dirty="0"/>
              <a:t>Alumnus FTC Team 8923</a:t>
            </a:r>
          </a:p>
          <a:p>
            <a:r>
              <a:rPr lang="en-US" sz="3200" dirty="0"/>
              <a:t>Engineer at </a:t>
            </a:r>
            <a:r>
              <a:rPr lang="en-US" sz="3200" dirty="0" err="1"/>
              <a:t>Sparkfun</a:t>
            </a:r>
            <a:endParaRPr lang="en-US" sz="3200" dirty="0"/>
          </a:p>
          <a:p>
            <a:r>
              <a:rPr lang="en-US" sz="3200" dirty="0"/>
              <a:t>CSA at the World Championship.</a:t>
            </a:r>
          </a:p>
          <a:p>
            <a:r>
              <a:rPr lang="en-US" sz="3200" dirty="0"/>
              <a:t>Wrote the walk through on I2C sensors with FTC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 descr="A person with green hair using a computer&#10;&#10;Description automatically generated">
            <a:extLst>
              <a:ext uri="{FF2B5EF4-FFF2-40B4-BE49-F238E27FC236}">
                <a16:creationId xmlns:a16="http://schemas.microsoft.com/office/drawing/2014/main" id="{5598F347-8424-1568-2EB9-402DEB04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58" y="2302932"/>
            <a:ext cx="2921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Sensor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9C846-AC48-B431-F81B-FED604BE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47" y="2390191"/>
            <a:ext cx="4835671" cy="3576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2C159B-E6FF-7790-2B0B-FE96673A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67" y="2314776"/>
            <a:ext cx="4170315" cy="38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743949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Eight per hub.</a:t>
            </a:r>
          </a:p>
          <a:p>
            <a:r>
              <a:rPr lang="en-US" sz="3200" dirty="0"/>
              <a:t>These are pulled up.</a:t>
            </a:r>
          </a:p>
          <a:p>
            <a:r>
              <a:rPr lang="en-US" sz="3200" dirty="0"/>
              <a:t>Connect them to Ground.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+3.3V not really needed.</a:t>
            </a:r>
          </a:p>
          <a:p>
            <a:r>
              <a:rPr lang="en-US" sz="3200" dirty="0"/>
              <a:t>Very fast read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91D-BCAF-11AB-B453-3CDD60F3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367" y="2527062"/>
            <a:ext cx="1676545" cy="101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C5F6B-C04D-E20F-00EA-58B1E0A2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26" y="2816225"/>
            <a:ext cx="21145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Four per hub.</a:t>
            </a:r>
          </a:p>
          <a:p>
            <a:r>
              <a:rPr lang="en-US" sz="3200" dirty="0"/>
              <a:t>Measure the amount of voltage into them.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On a potentiometer connect +3.3v to one side and </a:t>
            </a:r>
            <a:r>
              <a:rPr lang="en-US" sz="3200" dirty="0" err="1"/>
              <a:t>Gnd</a:t>
            </a:r>
            <a:r>
              <a:rPr lang="en-US" sz="3200" dirty="0"/>
              <a:t> to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CF35D-C1E7-1FB5-4E3B-974C0D21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69" y="2821216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These are the most ancient communication ports in the world.</a:t>
            </a:r>
          </a:p>
          <a:p>
            <a:r>
              <a:rPr lang="en-US" sz="3200" dirty="0"/>
              <a:t>First used in 1959.</a:t>
            </a:r>
          </a:p>
          <a:p>
            <a:r>
              <a:rPr lang="en-US" sz="3200" dirty="0"/>
              <a:t>Two lines, Transmit and receive, both devices have to be communicating at the same speed called BAUD.</a:t>
            </a:r>
          </a:p>
          <a:p>
            <a:r>
              <a:rPr lang="en-US" sz="3200" dirty="0"/>
              <a:t> No guaranty the device is listening on the other end.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RS485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This was the main communication protocol on an airplane for a long while.</a:t>
            </a:r>
          </a:p>
          <a:p>
            <a:r>
              <a:rPr lang="en-US" sz="3200" dirty="0"/>
              <a:t>They act like a UART port, but can have multiple devices connected to it.</a:t>
            </a:r>
          </a:p>
          <a:p>
            <a:r>
              <a:rPr lang="en-US" sz="3200" dirty="0"/>
              <a:t>You will not find any sensors using this. </a:t>
            </a:r>
          </a:p>
          <a:p>
            <a:r>
              <a:rPr lang="en-US" sz="3200" dirty="0"/>
              <a:t>It’s used for the Hubs talking to each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This is the most useful port on the Hubs.</a:t>
            </a:r>
          </a:p>
          <a:p>
            <a:r>
              <a:rPr lang="en-US" sz="3200" dirty="0"/>
              <a:t>Lots of sensors use this.</a:t>
            </a:r>
          </a:p>
          <a:p>
            <a:r>
              <a:rPr lang="en-US" sz="3200" dirty="0" err="1"/>
              <a:t>Dryw</a:t>
            </a:r>
            <a:r>
              <a:rPr lang="en-US" sz="3200" dirty="0"/>
              <a:t> has the write up for a </a:t>
            </a:r>
            <a:r>
              <a:rPr lang="en-US" sz="3200" dirty="0" err="1"/>
              <a:t>temperture</a:t>
            </a:r>
            <a:r>
              <a:rPr lang="en-US" sz="3200" dirty="0"/>
              <a:t> sensor here:</a:t>
            </a:r>
          </a:p>
          <a:p>
            <a:r>
              <a:rPr lang="en-US" sz="3200" dirty="0"/>
              <a:t>https://github.com/FIRST-Tech-Challenge/ftcrobotcontroller/wiki/Writing-an-I2C-Driver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3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311</TotalTime>
  <Words>967</Words>
  <Application>Microsoft Office PowerPoint</Application>
  <PresentationFormat>Widescreen</PresentationFormat>
  <Paragraphs>118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 Boardroom</vt:lpstr>
      <vt:lpstr>New Sensors! Or Don’t Look at the Lasers!</vt:lpstr>
      <vt:lpstr>Intro</vt:lpstr>
      <vt:lpstr>Thank you, Dryw Wade</vt:lpstr>
      <vt:lpstr>Hub Sensor Ports</vt:lpstr>
      <vt:lpstr>Digital Sensors</vt:lpstr>
      <vt:lpstr>Analog Sensors</vt:lpstr>
      <vt:lpstr>UART Ports</vt:lpstr>
      <vt:lpstr>RS485 Ports</vt:lpstr>
      <vt:lpstr>I2C Ports</vt:lpstr>
      <vt:lpstr>I2C Ports</vt:lpstr>
      <vt:lpstr>Black and White Line Sensors </vt:lpstr>
      <vt:lpstr>Pololu Digital Distance Sensors </vt:lpstr>
      <vt:lpstr>Sharp Distance Sensors </vt:lpstr>
      <vt:lpstr>Garmin LIDAR-Lite v4 LED - Distance Measurement Sensor (Qwiic) </vt:lpstr>
      <vt:lpstr>Adafruit I2C Stemma QT Rotary Encoder Breakout</vt:lpstr>
      <vt:lpstr>SparkFun Qwiic LED Stick - APA102C </vt:lpstr>
      <vt:lpstr>SparkFun Qwiic Alphanumeric Display </vt:lpstr>
      <vt:lpstr>Explore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8</cp:revision>
  <dcterms:created xsi:type="dcterms:W3CDTF">2017-09-09T01:46:52Z</dcterms:created>
  <dcterms:modified xsi:type="dcterms:W3CDTF">2023-09-04T08:15:55Z</dcterms:modified>
</cp:coreProperties>
</file>